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057-4ADE-4E66-9652-89B50D1C7388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6EC5-8359-4B03-B6A4-3CAC584DEF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057-4ADE-4E66-9652-89B50D1C7388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6EC5-8359-4B03-B6A4-3CAC584DEF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057-4ADE-4E66-9652-89B50D1C7388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6EC5-8359-4B03-B6A4-3CAC584DEF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057-4ADE-4E66-9652-89B50D1C7388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6EC5-8359-4B03-B6A4-3CAC584DEF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057-4ADE-4E66-9652-89B50D1C7388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6EC5-8359-4B03-B6A4-3CAC584DEF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057-4ADE-4E66-9652-89B50D1C7388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6EC5-8359-4B03-B6A4-3CAC584DEF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057-4ADE-4E66-9652-89B50D1C7388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6EC5-8359-4B03-B6A4-3CAC584DEF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057-4ADE-4E66-9652-89B50D1C7388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6EC5-8359-4B03-B6A4-3CAC584DEF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057-4ADE-4E66-9652-89B50D1C7388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6EC5-8359-4B03-B6A4-3CAC584DEF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057-4ADE-4E66-9652-89B50D1C7388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6EC5-8359-4B03-B6A4-3CAC584DEF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057-4ADE-4E66-9652-89B50D1C7388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6EC5-8359-4B03-B6A4-3CAC584DEF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50057-4ADE-4E66-9652-89B50D1C7388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36EC5-8359-4B03-B6A4-3CAC584DEF0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micro.magnet.fsu.edu/primer/digitalimaging/concepts/images/ccdanatomyfigur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471133"/>
            <a:ext cx="6248400" cy="55254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upload.wikimedia.org/wikipedia/commons/3/30/CCD_line_senso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00" y="1620222"/>
            <a:ext cx="8623300" cy="29200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computerworld.com/computerworld/records/images/chart/32_2001_p49.gif%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2226"/>
            <a:ext cx="7315200" cy="70061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 rot="10800000" flipV="1">
            <a:off x="0" y="-152400"/>
            <a:ext cx="9144000" cy="6032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Why Astronomers Love CCDs: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High QE compared to photographic media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High Linearity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Large Dynamic Range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en-US" sz="8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en-US" sz="1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Fairly Uniform Response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Relatively Low Noise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en-US" sz="7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Its Digital !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6386" name="Picture 2" descr="http://zebu.uoregon.edu/images/ngc7331big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1400" y="609600"/>
            <a:ext cx="4286250" cy="1333500"/>
          </a:xfrm>
          <a:prstGeom prst="rect">
            <a:avLst/>
          </a:prstGeom>
          <a:noFill/>
        </p:spPr>
      </p:pic>
      <p:pic>
        <p:nvPicPr>
          <p:cNvPr id="16387" name="Picture 3" descr="http://zebu.uoregon.edu/images/vlsb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2514600"/>
            <a:ext cx="1924050" cy="1924051"/>
          </a:xfrm>
          <a:prstGeom prst="rect">
            <a:avLst/>
          </a:prstGeom>
          <a:noFill/>
        </p:spPr>
      </p:pic>
      <p:pic>
        <p:nvPicPr>
          <p:cNvPr id="16388" name="Picture 4" descr="http://zebu.uoregon.edu/images/m101i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19600" y="4648200"/>
            <a:ext cx="923925" cy="1171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28</Words>
  <Application>Microsoft Office PowerPoint</Application>
  <PresentationFormat>On-screen Show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rdynes</dc:creator>
  <cp:lastModifiedBy>rdynes</cp:lastModifiedBy>
  <cp:revision>4</cp:revision>
  <dcterms:created xsi:type="dcterms:W3CDTF">2009-10-06T16:02:28Z</dcterms:created>
  <dcterms:modified xsi:type="dcterms:W3CDTF">2009-10-06T16:24:19Z</dcterms:modified>
</cp:coreProperties>
</file>