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94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330C-C72E-45B8-B9F7-74F3C3F33C35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 smtClean="0"/>
              <a:t>3 </a:t>
            </a:r>
            <a:endParaRPr lang="en-US" dirty="0" smtClean="0"/>
          </a:p>
          <a:p>
            <a:r>
              <a:rPr lang="en-US" dirty="0" smtClean="0"/>
              <a:t>Physics 133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1905000"/>
            <a:ext cx="6019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Stoichiometry</a:t>
            </a:r>
            <a:endParaRPr lang="en-US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</a:t>
            </a:r>
            <a:r>
              <a:rPr lang="en-US" baseline="-25000" dirty="0" smtClean="0"/>
              <a:t>0.5</a:t>
            </a:r>
            <a:r>
              <a:rPr lang="en-US" dirty="0" smtClean="0"/>
              <a:t>F</a:t>
            </a:r>
            <a:r>
              <a:rPr lang="en-US" baseline="-25000" dirty="0" smtClean="0"/>
              <a:t>0.5</a:t>
            </a:r>
            <a:r>
              <a:rPr lang="en-US" dirty="0" smtClean="0"/>
              <a:t>BiS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Starting elements and compounds:</a:t>
            </a:r>
          </a:p>
          <a:p>
            <a:r>
              <a:rPr lang="en-US" sz="2400" dirty="0" smtClean="0"/>
              <a:t>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 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La     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9718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(La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 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(La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(La) + </a:t>
            </a:r>
            <a:r>
              <a:rPr lang="en-US" sz="2400" dirty="0" smtClean="0">
                <a:solidFill>
                  <a:srgbClr val="FF0000"/>
                </a:solidFill>
              </a:rPr>
              <a:t>D</a:t>
            </a:r>
            <a:r>
              <a:rPr lang="en-US" sz="2400" dirty="0" smtClean="0"/>
              <a:t>(Bi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</a:t>
            </a:r>
            <a:r>
              <a:rPr lang="en-US" sz="2400" dirty="0" smtClean="0">
                <a:solidFill>
                  <a:srgbClr val="FF0000"/>
                </a:solidFill>
              </a:rPr>
              <a:t>E</a:t>
            </a:r>
            <a:r>
              <a:rPr lang="en-US" sz="2400" dirty="0" smtClean="0"/>
              <a:t>(S)= LaO</a:t>
            </a:r>
            <a:r>
              <a:rPr lang="en-US" sz="2400" baseline="-25000" dirty="0" smtClean="0"/>
              <a:t>0.5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0.5</a:t>
            </a:r>
            <a:r>
              <a:rPr lang="en-US" sz="2400" dirty="0" smtClean="0"/>
              <a:t>BiS</a:t>
            </a:r>
            <a:r>
              <a:rPr lang="en-US" sz="2400" baseline="-25000" dirty="0" smtClean="0"/>
              <a:t>2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3733800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System of equations:</a:t>
            </a:r>
          </a:p>
          <a:p>
            <a:r>
              <a:rPr lang="en-US" sz="2400" dirty="0" smtClean="0"/>
              <a:t>2 A +2 B + C=1</a:t>
            </a:r>
          </a:p>
          <a:p>
            <a:r>
              <a:rPr lang="en-US" sz="2400" dirty="0" smtClean="0"/>
              <a:t>3A=0.5</a:t>
            </a:r>
          </a:p>
          <a:p>
            <a:r>
              <a:rPr lang="en-US" sz="2400" dirty="0" smtClean="0"/>
              <a:t>3B=0.5</a:t>
            </a:r>
          </a:p>
          <a:p>
            <a:r>
              <a:rPr lang="en-US" sz="2400" dirty="0" smtClean="0"/>
              <a:t>2D=1</a:t>
            </a:r>
          </a:p>
          <a:p>
            <a:r>
              <a:rPr lang="en-US" sz="2400" dirty="0" smtClean="0"/>
              <a:t>3D+E=2</a:t>
            </a:r>
            <a:endParaRPr lang="en-US" sz="2400" dirty="0"/>
          </a:p>
        </p:txBody>
      </p:sp>
      <p:sp>
        <p:nvSpPr>
          <p:cNvPr id="8" name="Left Brace 7"/>
          <p:cNvSpPr/>
          <p:nvPr/>
        </p:nvSpPr>
        <p:spPr>
          <a:xfrm>
            <a:off x="1219200" y="4267200"/>
            <a:ext cx="381000" cy="16002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0" y="4038600"/>
            <a:ext cx="236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C=1/3</a:t>
            </a:r>
          </a:p>
          <a:p>
            <a:r>
              <a:rPr lang="en-US" sz="2400" dirty="0" smtClean="0"/>
              <a:t>A=1/6</a:t>
            </a:r>
          </a:p>
          <a:p>
            <a:r>
              <a:rPr lang="en-US" sz="2400" dirty="0" smtClean="0"/>
              <a:t>B=1/6</a:t>
            </a:r>
          </a:p>
          <a:p>
            <a:r>
              <a:rPr lang="en-US" sz="2400" dirty="0" smtClean="0"/>
              <a:t>D=1/2</a:t>
            </a:r>
          </a:p>
          <a:p>
            <a:r>
              <a:rPr lang="en-US" sz="2400" dirty="0" smtClean="0"/>
              <a:t>E=1/2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667000" y="4648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67000" y="5029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67000" y="5410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</a:t>
            </a:r>
            <a:r>
              <a:rPr lang="en-US" baseline="-25000" dirty="0" smtClean="0"/>
              <a:t>0.5</a:t>
            </a:r>
            <a:r>
              <a:rPr lang="en-US" dirty="0" smtClean="0"/>
              <a:t>F</a:t>
            </a:r>
            <a:r>
              <a:rPr lang="en-US" baseline="-25000" dirty="0" smtClean="0"/>
              <a:t>0.5</a:t>
            </a:r>
            <a:r>
              <a:rPr lang="en-US" dirty="0" smtClean="0"/>
              <a:t>BiS</a:t>
            </a:r>
            <a:r>
              <a:rPr lang="en-US" baseline="-25000" dirty="0" smtClean="0"/>
              <a:t>2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399" y="1397000"/>
          <a:ext cx="8762999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857"/>
                <a:gridCol w="1251857"/>
                <a:gridCol w="1251857"/>
                <a:gridCol w="1251857"/>
                <a:gridCol w="1251857"/>
                <a:gridCol w="1251857"/>
                <a:gridCol w="1251857"/>
              </a:tblGrid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Starting Compound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La2O3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La2F3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Bi2S3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325.817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334.814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514.155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Mass*Ratio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54.30283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55.80233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46.30333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257.07750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16.03250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429.51850</a:t>
                      </a: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Normalized to 1g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0.12643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0.12992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0.10780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0.59852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0.03733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CeRhIn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7160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Starting compounds: </a:t>
            </a:r>
          </a:p>
          <a:p>
            <a:r>
              <a:rPr lang="en-US" sz="2400" dirty="0" err="1" smtClean="0"/>
              <a:t>Ce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Rh</a:t>
            </a:r>
            <a:r>
              <a:rPr lang="en-US" sz="2400" dirty="0" smtClean="0"/>
              <a:t>          In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(</a:t>
            </a:r>
            <a:r>
              <a:rPr lang="en-US" sz="2400" dirty="0" err="1" smtClean="0"/>
              <a:t>Ce</a:t>
            </a:r>
            <a:r>
              <a:rPr lang="en-US" sz="2400" dirty="0" smtClean="0"/>
              <a:t>) +  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(</a:t>
            </a:r>
            <a:r>
              <a:rPr lang="en-US" sz="2400" dirty="0" err="1" smtClean="0"/>
              <a:t>Rh</a:t>
            </a:r>
            <a:r>
              <a:rPr lang="en-US" sz="2400" dirty="0" smtClean="0"/>
              <a:t>) +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(In) = CeRhIn</a:t>
            </a:r>
            <a:r>
              <a:rPr lang="en-US" sz="2400" baseline="-25000" dirty="0" smtClean="0"/>
              <a:t>5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3124200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Trivial system of equations!</a:t>
            </a:r>
          </a:p>
          <a:p>
            <a:r>
              <a:rPr lang="en-US" sz="2400" dirty="0" smtClean="0"/>
              <a:t>A=1</a:t>
            </a:r>
          </a:p>
          <a:p>
            <a:r>
              <a:rPr lang="en-US" sz="2400" dirty="0" smtClean="0"/>
              <a:t>B=1</a:t>
            </a:r>
          </a:p>
          <a:p>
            <a:r>
              <a:rPr lang="en-US" sz="2400" dirty="0" smtClean="0"/>
              <a:t>C=5</a:t>
            </a:r>
            <a:endParaRPr lang="en-US" sz="2400" dirty="0"/>
          </a:p>
        </p:txBody>
      </p:sp>
      <p:sp>
        <p:nvSpPr>
          <p:cNvPr id="6" name="Left Brace 5"/>
          <p:cNvSpPr/>
          <p:nvPr/>
        </p:nvSpPr>
        <p:spPr>
          <a:xfrm>
            <a:off x="533400" y="3657600"/>
            <a:ext cx="381000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CeRhIn</a:t>
            </a:r>
            <a:r>
              <a:rPr lang="en-US" baseline="-25000" dirty="0" smtClean="0"/>
              <a:t>5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1752600"/>
          <a:ext cx="7848600" cy="3655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Starting Compound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114.82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Mass*Ratio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574.1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817.13</a:t>
                      </a: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Normalized to 1g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0.12594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0.70258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1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CaCu</a:t>
            </a:r>
            <a:r>
              <a:rPr lang="en-US" baseline="-25000" dirty="0" smtClean="0"/>
              <a:t>3</a:t>
            </a:r>
            <a:r>
              <a:rPr lang="en-US" dirty="0" smtClean="0"/>
              <a:t>Ru</a:t>
            </a:r>
            <a:r>
              <a:rPr lang="en-US" baseline="-25000" dirty="0" smtClean="0"/>
              <a:t>4</a:t>
            </a:r>
            <a:r>
              <a:rPr lang="en-US" dirty="0" smtClean="0"/>
              <a:t>O</a:t>
            </a:r>
            <a:r>
              <a:rPr lang="en-US" baseline="-25000" dirty="0" smtClean="0"/>
              <a:t>12</a:t>
            </a:r>
            <a:endParaRPr lang="en-US" baseline="-250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7160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Starting compounds: </a:t>
            </a:r>
          </a:p>
          <a:p>
            <a:r>
              <a:rPr lang="en-US" sz="2400" dirty="0" smtClean="0"/>
              <a:t>CaCO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CuO</a:t>
            </a:r>
            <a:r>
              <a:rPr lang="en-US" sz="2400" dirty="0" smtClean="0"/>
              <a:t>          RuO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(</a:t>
            </a:r>
            <a:r>
              <a:rPr lang="en-US" altLang="ko-KR" sz="2400" dirty="0"/>
              <a:t>CaCO</a:t>
            </a:r>
            <a:r>
              <a:rPr lang="en-US" altLang="ko-KR" sz="2400" baseline="-25000" dirty="0"/>
              <a:t>3</a:t>
            </a:r>
            <a:r>
              <a:rPr lang="en-US" sz="2400" dirty="0" smtClean="0"/>
              <a:t>) </a:t>
            </a:r>
            <a:r>
              <a:rPr lang="en-US" sz="2400" dirty="0" smtClean="0"/>
              <a:t>+  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(</a:t>
            </a:r>
            <a:r>
              <a:rPr lang="en-US" altLang="ko-KR" sz="2400" dirty="0" err="1"/>
              <a:t>CuO</a:t>
            </a:r>
            <a:r>
              <a:rPr lang="en-US" altLang="ko-KR" sz="2400" dirty="0"/>
              <a:t> </a:t>
            </a:r>
            <a:r>
              <a:rPr lang="en-US" sz="2400" dirty="0" smtClean="0"/>
              <a:t>) </a:t>
            </a:r>
            <a:r>
              <a:rPr lang="en-US" sz="2400" dirty="0" smtClean="0"/>
              <a:t>+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(</a:t>
            </a:r>
            <a:r>
              <a:rPr lang="en-US" altLang="ko-KR" sz="2400" dirty="0" smtClean="0"/>
              <a:t>RuO</a:t>
            </a:r>
            <a:r>
              <a:rPr lang="en-US" altLang="ko-KR" sz="2400" baseline="-25000" dirty="0" smtClean="0"/>
              <a:t>2</a:t>
            </a:r>
            <a:r>
              <a:rPr lang="en-US" sz="2400" dirty="0" smtClean="0"/>
              <a:t>) </a:t>
            </a:r>
            <a:r>
              <a:rPr lang="en-US" sz="2400" dirty="0" smtClean="0"/>
              <a:t>= </a:t>
            </a:r>
            <a:r>
              <a:rPr lang="en-US" altLang="ko-KR" sz="2400" dirty="0"/>
              <a:t>CaCu</a:t>
            </a:r>
            <a:r>
              <a:rPr lang="en-US" altLang="ko-KR" sz="2400" baseline="-25000" dirty="0"/>
              <a:t>3</a:t>
            </a:r>
            <a:r>
              <a:rPr lang="en-US" altLang="ko-KR" sz="2400" dirty="0"/>
              <a:t>Ru</a:t>
            </a:r>
            <a:r>
              <a:rPr lang="en-US" altLang="ko-KR" sz="2400" baseline="-25000" dirty="0"/>
              <a:t>4</a:t>
            </a:r>
            <a:r>
              <a:rPr lang="en-US" altLang="ko-KR" sz="2400" dirty="0"/>
              <a:t>O</a:t>
            </a:r>
            <a:r>
              <a:rPr lang="en-US" altLang="ko-KR" sz="2400" baseline="-25000" dirty="0"/>
              <a:t>12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3124200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Extra materials : 1C + 2O</a:t>
            </a:r>
            <a:endParaRPr lang="en-US" sz="2400" dirty="0" smtClean="0"/>
          </a:p>
          <a:p>
            <a:r>
              <a:rPr lang="en-US" sz="2400" dirty="0" smtClean="0"/>
              <a:t>A=1 </a:t>
            </a:r>
            <a:endParaRPr lang="en-US" sz="2400" dirty="0" smtClean="0"/>
          </a:p>
          <a:p>
            <a:r>
              <a:rPr lang="en-US" sz="2400" dirty="0" smtClean="0"/>
              <a:t>B=3</a:t>
            </a:r>
            <a:endParaRPr lang="en-US" sz="2400" dirty="0" smtClean="0"/>
          </a:p>
          <a:p>
            <a:r>
              <a:rPr lang="en-US" sz="2400" dirty="0" smtClean="0"/>
              <a:t>C=4</a:t>
            </a:r>
            <a:endParaRPr lang="en-US" sz="2400" dirty="0"/>
          </a:p>
        </p:txBody>
      </p:sp>
      <p:sp>
        <p:nvSpPr>
          <p:cNvPr id="6" name="Left Brace 5"/>
          <p:cNvSpPr/>
          <p:nvPr/>
        </p:nvSpPr>
        <p:spPr>
          <a:xfrm>
            <a:off x="533400" y="3657600"/>
            <a:ext cx="381000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4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CaCu</a:t>
            </a:r>
            <a:r>
              <a:rPr lang="en-US" altLang="ko-KR" baseline="-25000" dirty="0"/>
              <a:t>3</a:t>
            </a:r>
            <a:r>
              <a:rPr lang="en-US" altLang="ko-KR" dirty="0"/>
              <a:t>Ru</a:t>
            </a:r>
            <a:r>
              <a:rPr lang="en-US" altLang="ko-KR" baseline="-25000" dirty="0"/>
              <a:t>4</a:t>
            </a:r>
            <a:r>
              <a:rPr lang="en-US" altLang="ko-KR" dirty="0"/>
              <a:t>O</a:t>
            </a:r>
            <a:r>
              <a:rPr lang="en-US" altLang="ko-KR" baseline="-25000" dirty="0"/>
              <a:t>12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251810"/>
              </p:ext>
            </p:extLst>
          </p:nvPr>
        </p:nvGraphicFramePr>
        <p:xfrm>
          <a:off x="609600" y="1752600"/>
          <a:ext cx="7848600" cy="3655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Starting Compound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CaCO</a:t>
                      </a:r>
                      <a:r>
                        <a:rPr lang="en-US" sz="2400" b="0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CuO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RuO</a:t>
                      </a:r>
                      <a:r>
                        <a:rPr lang="en-US" sz="2400" b="0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100.08690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79.54540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133.06880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826.98880 </a:t>
                      </a:r>
                    </a:p>
                  </a:txBody>
                  <a:tcPr marL="9525" marR="9525" marT="9525" marB="0" anchor="ctr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Mass*Ratio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100.08690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238.63620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532.27520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870.99830 </a:t>
                      </a:r>
                    </a:p>
                  </a:txBody>
                  <a:tcPr marL="9525" marR="9525" marT="9525" marB="0" anchor="ctr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Normalized to 1g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0.12103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0.28856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0.64363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1.05322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198</Words>
  <Application>Microsoft Office PowerPoint</Application>
  <PresentationFormat>화면 슬라이드 쇼(4:3)</PresentationFormat>
  <Paragraphs>115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Theme</vt:lpstr>
      <vt:lpstr>PowerPoint 프레젠테이션</vt:lpstr>
      <vt:lpstr>LaO0.5F0.5BiS2</vt:lpstr>
      <vt:lpstr>LaO0.5F0.5BiS2</vt:lpstr>
      <vt:lpstr>CeRhIn5</vt:lpstr>
      <vt:lpstr>CeRhIn5</vt:lpstr>
      <vt:lpstr>CaCu3Ru4O12</vt:lpstr>
      <vt:lpstr>CaCu3Ru4O12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Stoichiometry</dc:title>
  <dc:creator>Veronica</dc:creator>
  <cp:lastModifiedBy>InhoJeon</cp:lastModifiedBy>
  <cp:revision>8</cp:revision>
  <dcterms:created xsi:type="dcterms:W3CDTF">2013-04-10T15:39:46Z</dcterms:created>
  <dcterms:modified xsi:type="dcterms:W3CDTF">2014-04-16T20:53:01Z</dcterms:modified>
</cp:coreProperties>
</file>